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6" r:id="rId9"/>
    <p:sldId id="262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FCF70-CCC8-44E7-A35D-7EC2F8A82888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2FE25-0323-4B1D-A5C3-9FB4AEECE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560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Использована информация https://fb.ru/article/166044/professiya-nalogovyiy-inspektor-opisanie-i-obyazannosti-gde-uchitsya-na-nalogovogo-inspektora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E2FE25-0323-4B1D-A5C3-9FB4AEECE9BF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940152" y="908720"/>
            <a:ext cx="2088232" cy="72008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143108" y="5929330"/>
            <a:ext cx="7000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Подготовила профконсультант МБОУ «Гимназии №3 ЗМР РТ» -  Тагирова </a:t>
            </a:r>
            <a:r>
              <a:rPr lang="ru-RU" dirty="0" smtClean="0"/>
              <a:t>Л.А.</a:t>
            </a:r>
            <a:endParaRPr lang="ru-RU" dirty="0"/>
          </a:p>
        </p:txBody>
      </p:sp>
      <p:pic>
        <p:nvPicPr>
          <p:cNvPr id="2" name="Picture 2" descr="C:\Users\VIRT\Desktop\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6632"/>
            <a:ext cx="8424936" cy="570164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043608" y="476672"/>
            <a:ext cx="4824536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2000" b="1" i="1" dirty="0" smtClean="0">
                <a:ln/>
                <a:solidFill>
                  <a:schemeClr val="accent3"/>
                </a:solidFill>
              </a:rPr>
              <a:t>Календарь профессий</a:t>
            </a:r>
            <a:endParaRPr lang="ru-RU" sz="2000" b="1" i="1" dirty="0">
              <a:ln/>
              <a:solidFill>
                <a:schemeClr val="accent3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611560" y="3604983"/>
            <a:ext cx="532859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Налоговый инспектор- кто он?</a:t>
            </a:r>
            <a:endParaRPr kumimoji="0" lang="ru-RU" sz="3600" b="1" i="1" u="none" strike="noStrike" cap="all" normalizeH="0" baseline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076840"/>
          </a:xfrm>
        </p:spPr>
        <p:txBody>
          <a:bodyPr>
            <a:normAutofit/>
          </a:bodyPr>
          <a:lstStyle/>
          <a:p>
            <a:pPr algn="ct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3284984"/>
            <a:ext cx="8229600" cy="3039616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Представители данной профессии играют важнейшую роль в развитии государства. Ведь именно они следят за тем, чтобы сбор налогов проходил максимально честно и беспристрастно. Данные средства пополняют госбюджет. И выполняют функцию обеспечения государственных институтов.</a:t>
            </a:r>
          </a:p>
          <a:p>
            <a:endParaRPr lang="ru-RU" dirty="0"/>
          </a:p>
        </p:txBody>
      </p:sp>
      <p:pic>
        <p:nvPicPr>
          <p:cNvPr id="3073" name="Picture 1" descr="C:\Users\VIRT\Desktop\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60648"/>
            <a:ext cx="5169446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99592" y="285728"/>
            <a:ext cx="4032448" cy="1199056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+mn-lt"/>
              </a:rPr>
              <a:t>Карьера</a:t>
            </a:r>
            <a:endParaRPr lang="ru-RU" sz="2800" b="1" i="1" dirty="0">
              <a:latin typeface="+mn-lt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39552" y="1196752"/>
            <a:ext cx="7920880" cy="482453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</a:p>
          <a:p>
            <a:pPr algn="just">
              <a:buNone/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Структура налоговой службы очень сложная и многоуровневая, карьеру начинают с </a:t>
            </a:r>
            <a:r>
              <a:rPr lang="ru-RU" sz="9600" smtClean="0">
                <a:latin typeface="Times New Roman" pitchFamily="18" charset="0"/>
                <a:cs typeface="Times New Roman" pitchFamily="18" charset="0"/>
              </a:rPr>
              <a:t>рядового служащего.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Ну а покорив городские службы, вы можете выйти на всероссийский уровень.  Тому подтверждением служит - премьер министр России Михаил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Мишустин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, до недавнего времени возглавлявший налоговую службу России.</a:t>
            </a:r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         Если ты честен, ответственный </a:t>
            </a:r>
          </a:p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и дружишь с математикой, </a:t>
            </a:r>
          </a:p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то профессия налоговой инспектор </a:t>
            </a:r>
          </a:p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могла бы тебе подойти. </a:t>
            </a:r>
          </a:p>
          <a:p>
            <a:pPr>
              <a:buNone/>
            </a:pPr>
            <a:r>
              <a:rPr lang="ru-RU" sz="9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Выбирай, выбор всегда за тобой!</a:t>
            </a:r>
            <a:endParaRPr lang="ru-RU" sz="9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9" name="Picture 1" descr="C:\Users\VIRT\Desktop\Михаил-Мишустин-и-Антон-Силуано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837104"/>
            <a:ext cx="3275700" cy="2184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4762872" cy="1080120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чем связана работа налогового инспектора?</a:t>
            </a:r>
            <a:endParaRPr lang="ru-RU" sz="24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      </a:t>
            </a:r>
            <a:r>
              <a:rPr lang="ru-RU" u="sng" dirty="0" smtClean="0"/>
              <a:t>Налоговый инспектор </a:t>
            </a:r>
            <a:r>
              <a:rPr lang="ru-RU" dirty="0" smtClean="0"/>
              <a:t>- это государственный служащий. Он выполняет контроль за уплатой налогов юридическими и физическими лицами. Кто-то с замиранием сердца произносит эти слова, а другие мечтают оказаться на его месте. Действительно, работа очень престижна и желанна.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9" name="Содержимое 8" descr="1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16016" y="3140968"/>
            <a:ext cx="3927597" cy="2840393"/>
          </a:xfrm>
        </p:spPr>
      </p:pic>
      <p:pic>
        <p:nvPicPr>
          <p:cNvPr id="10241" name="Picture 1" descr="C:\Users\VIRT\Desktop\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88640"/>
            <a:ext cx="3360373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704088"/>
            <a:ext cx="8147248" cy="4206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23528" y="1268760"/>
            <a:ext cx="7056784" cy="511256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- осуществление контроля за поступлением налогов от плательщиков;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- принятие документов и отчетов налогоплательщиков;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- подготовка отчетности;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- наложение штрафов и пени при обнаружении нарушений;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- извещение налогоплательщиков о неуплате, сроках и возможных штрафах;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- налоговые проверки в организациях;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- проверка подлинности и законности документов;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- осуществление консультаций и </a:t>
            </a:r>
          </a:p>
          <a:p>
            <a:pPr>
              <a:buNone/>
            </a:pPr>
            <a:r>
              <a:rPr lang="ru-RU" dirty="0" smtClean="0"/>
              <a:t>ответы на вопросы. </a:t>
            </a:r>
          </a:p>
          <a:p>
            <a:pPr algn="just">
              <a:buNone/>
            </a:pP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548680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круг обязанностей налогового инспектора входит</a:t>
            </a:r>
            <a:r>
              <a:rPr lang="ru-RU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10" name="Picture 1" descr="C:\Users\VIRT\Desktop\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077072"/>
            <a:ext cx="2497609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848872" cy="936104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Умения и навыки налогового инспектора</a:t>
            </a: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2555776" y="1412776"/>
            <a:ext cx="6336704" cy="4947544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2400" dirty="0" smtClean="0"/>
              <a:t>- владеть большим объемом информации;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400" dirty="0" smtClean="0"/>
              <a:t>- способность к аналитике и быть педантичным;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400" dirty="0" smtClean="0"/>
              <a:t>- повышенное внимание к деталям;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400" dirty="0" smtClean="0"/>
              <a:t>-эмоциональная устойчивость;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400" dirty="0" smtClean="0"/>
              <a:t>- беспристрастность, честность, ответственность;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400" dirty="0" smtClean="0"/>
              <a:t>-усидчивость, кропотливость, упорядоченность мыслей;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400" dirty="0" smtClean="0"/>
              <a:t>- способность быстро принимать решения;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400" dirty="0" smtClean="0"/>
              <a:t>- хорошая память; умение обобщать.</a:t>
            </a:r>
          </a:p>
          <a:p>
            <a:pPr>
              <a:buNone/>
            </a:pPr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9" name="Picture 1" descr="C:\Users\VIRT\Desktop\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140" y="1484784"/>
            <a:ext cx="2645018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429684" cy="142876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/>
              <a:t> </a:t>
            </a:r>
            <a:r>
              <a:rPr lang="ru-RU" sz="2700" b="1" i="1" dirty="0" smtClean="0"/>
              <a:t>Для работы по профессии потребуются следующие знания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4536504" cy="518457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- знание налогового законодательства;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- знание основ бухгалтерского учета;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- внимание и скрупулезное отношение к цифрам;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- склонность к учетно-аналитической работе;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- хорошая сосредоточенность и концентрация внимания.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7169" name="Picture 1" descr="C:\Users\VIRT\Desktop\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124744"/>
            <a:ext cx="1918690" cy="1461403"/>
          </a:xfrm>
          <a:prstGeom prst="rect">
            <a:avLst/>
          </a:prstGeom>
          <a:noFill/>
        </p:spPr>
      </p:pic>
      <p:pic>
        <p:nvPicPr>
          <p:cNvPr id="7171" name="Picture 3" descr="C:\Users\VIRT\Desktop\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780928"/>
            <a:ext cx="3995936" cy="30741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1484784"/>
            <a:ext cx="3240360" cy="1008112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latin typeface="+mn-lt"/>
                <a:cs typeface="Times New Roman" pitchFamily="18" charset="0"/>
              </a:rPr>
              <a:t>Какое требуется образование?</a:t>
            </a:r>
            <a:endParaRPr lang="ru-RU" sz="2400" b="1" i="1" dirty="0">
              <a:latin typeface="+mn-lt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2780928"/>
            <a:ext cx="7128792" cy="3816424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Получить профессию налогового инспектора  можно по специальности «Налоги и налогообложение» в ВУЗах на экономических и юридических факультетах, а также финансовых факультетах ВУЗов.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А также окончив с колледж или техникум на отделении «Налоги и налогообложение».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Также в эту профессию можно прийти, имея опыт работы в других профессиях как: </a:t>
            </a:r>
            <a:r>
              <a:rPr lang="ru-RU" dirty="0" err="1" smtClean="0"/>
              <a:t>маркетолог</a:t>
            </a:r>
            <a:r>
              <a:rPr lang="ru-RU" dirty="0" smtClean="0"/>
              <a:t>, статист, банкир, финансист …</a:t>
            </a:r>
          </a:p>
          <a:p>
            <a:pPr>
              <a:buNone/>
            </a:pPr>
            <a:r>
              <a:rPr lang="ru-RU" dirty="0" smtClean="0"/>
              <a:t> Но в любом случае - умение работать с документами любить считать, быть усидчивым.</a:t>
            </a:r>
          </a:p>
          <a:p>
            <a:endParaRPr lang="ru-RU" dirty="0"/>
          </a:p>
        </p:txBody>
      </p:sp>
      <p:pic>
        <p:nvPicPr>
          <p:cNvPr id="6145" name="Picture 1" descr="C:\Users\VIRT\Desktop\кф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5698"/>
            <a:ext cx="4536504" cy="26632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i="1" dirty="0" smtClean="0">
                <a:latin typeface="+mn-lt"/>
              </a:rPr>
              <a:t>Немного истории…</a:t>
            </a: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i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24744"/>
            <a:ext cx="4474840" cy="5230181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 налоговой службы есть свой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профессиональный праздник. </a:t>
            </a:r>
          </a:p>
          <a:p>
            <a:pPr algn="just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В России день налогового инспектора отмечается 21 ноября.</a:t>
            </a:r>
          </a:p>
          <a:p>
            <a:pPr algn="just">
              <a:buNone/>
            </a:pPr>
            <a:r>
              <a:rPr lang="ru-RU" sz="2000" dirty="0" smtClean="0"/>
              <a:t>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древности цари и феодалы взимали со всех людей различные сборы на обеспечение существования государства и двора короля. 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Эти сборы назывались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«мыто» – пошлина, плата.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Поэтому издавна на Руси людей такой профессии именовали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«мытарями».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ru-RU"/>
          </a:p>
        </p:txBody>
      </p:sp>
      <p:pic>
        <p:nvPicPr>
          <p:cNvPr id="5121" name="Picture 1" descr="C:\Users\VIRT\Desktop\9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700808"/>
            <a:ext cx="3775397" cy="3212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196752"/>
            <a:ext cx="5616624" cy="518457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В XVIII веке таких работников начали называть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фискалами (от слова «конфисковать»).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 тех, кто не платил, писали доносы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Петру I.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Царь ввел специальный чин для этого,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который носил название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обер-фискал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После чего у данного слова появилось и новое значение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«ябедник».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Позднее во избежание всяческих оценок должность переименовали 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налогового инспектора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  <p:pic>
        <p:nvPicPr>
          <p:cNvPr id="11" name="Содержимое 10" descr="111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830175" y="1340768"/>
            <a:ext cx="2733104" cy="40324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472" y="571480"/>
            <a:ext cx="8115328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Плюсы</a:t>
            </a: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Минусы профессии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79512" y="1700808"/>
            <a:ext cx="4392488" cy="4680519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29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ПЛЮСЫ</a:t>
            </a:r>
          </a:p>
          <a:p>
            <a:pPr>
              <a:buFont typeface="Wingdings" pitchFamily="2" charset="2"/>
              <a:buChar char="v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стабильность, </a:t>
            </a:r>
          </a:p>
          <a:p>
            <a:pPr>
              <a:buFont typeface="Wingdings" pitchFamily="2" charset="2"/>
              <a:buChar char="v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высокая заработная плата, </a:t>
            </a:r>
          </a:p>
          <a:p>
            <a:pPr>
              <a:buFont typeface="Wingdings" pitchFamily="2" charset="2"/>
              <a:buChar char="v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полный социальный пакет,</a:t>
            </a:r>
          </a:p>
          <a:p>
            <a:pPr>
              <a:buFont typeface="Wingdings" pitchFamily="2" charset="2"/>
              <a:buChar char="v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постоянные коммуникации.   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          Учитывая, что сбор налогов был и будет всегда, пока существует государство, то и профессия налоговый инспектор не потеряет свою значимость.</a:t>
            </a:r>
            <a:endParaRPr lang="ru-RU" sz="34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4008" y="1988841"/>
            <a:ext cx="4143404" cy="4320479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29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МИНУСЫ</a:t>
            </a:r>
          </a:p>
          <a:p>
            <a:pPr>
              <a:buFont typeface="Wingdings" pitchFamily="2" charset="2"/>
              <a:buChar char="v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большой объем информации, которую нужно запоминать и рутинная работа.</a:t>
            </a:r>
          </a:p>
          <a:p>
            <a:pPr>
              <a:buFont typeface="Wingdings" pitchFamily="2" charset="2"/>
              <a:buChar char="v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Нельзя расслабляться ни на день, поэтому не каждый справляется с  психологическим напряжением,  ее монотонность и практически полное отсутствие разнообразия. </a:t>
            </a:r>
          </a:p>
          <a:p>
            <a:pPr algn="ctr">
              <a:buFont typeface="Wingdings" pitchFamily="2" charset="2"/>
              <a:buChar char="Ø"/>
            </a:pPr>
            <a:endParaRPr lang="ru-RU" sz="40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8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193</TotalTime>
  <Words>631</Words>
  <Application>Microsoft Office PowerPoint</Application>
  <PresentationFormat>Экран (4:3)</PresentationFormat>
  <Paragraphs>66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 </vt:lpstr>
      <vt:lpstr>С чем связана работа налогового инспектора?</vt:lpstr>
      <vt:lpstr>      </vt:lpstr>
      <vt:lpstr>Умения и навыки налогового инспектора</vt:lpstr>
      <vt:lpstr>   Для работы по профессии потребуются следующие знания   </vt:lpstr>
      <vt:lpstr>Какое требуется образование?</vt:lpstr>
      <vt:lpstr>    Немного истории…   </vt:lpstr>
      <vt:lpstr>Презентация PowerPoint</vt:lpstr>
      <vt:lpstr> Плюсы и Минусы профессии</vt:lpstr>
      <vt:lpstr>Презентация PowerPoint</vt:lpstr>
      <vt:lpstr>Карьера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Полицейский</dc:title>
  <dc:creator>User</dc:creator>
  <cp:lastModifiedBy>Admin</cp:lastModifiedBy>
  <cp:revision>34</cp:revision>
  <dcterms:created xsi:type="dcterms:W3CDTF">2020-11-08T15:15:44Z</dcterms:created>
  <dcterms:modified xsi:type="dcterms:W3CDTF">2020-11-24T20:48:29Z</dcterms:modified>
</cp:coreProperties>
</file>